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FB0E-7DED-14F2-8E6B-5FA817493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3698BC-308B-EFEF-C943-B50E3B2A1D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366AF-0951-5332-C2A3-60AB023ED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C5EAB-8AFB-FDCA-797A-6F1D815CF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EAF2C-4E71-B08E-FF21-347F9FC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62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23741-F4CA-D453-0E0E-DCF40739C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5654C8-3AEC-16B7-9F96-424CBB77F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40547-8551-E67E-6ED4-B6EB744A4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301D7-B260-B7D6-39DF-6156DABB4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45E05-EF38-C573-EB95-7A6DC6A48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0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61046D-D89E-4AD3-19D4-2D80731698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7E613-B1A4-8914-B115-1105F8296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C48BE-5B73-68D8-3C99-4AB447BD6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4F1E5-CF4E-4203-BEF5-0ECC80F1D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FC417-1F3A-8961-FECC-5804CDAA8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9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B4CBA-5AD1-63E3-6A3D-2606868B7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7A5D0-4FFF-C538-31FD-EE3A026C5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5061C-747D-962F-02D7-31A4AA214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124A6-800F-4FA5-B7EE-994A3DA7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9F67D-AB65-4EF7-AF25-9749F76F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2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3FEA-CB4E-B1CC-8783-25A48D40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2553F-CAA1-DC0B-0220-E62DF5AC5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97474-CC61-489A-C002-EC89D036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5DCE1-6EFF-9570-BFA8-F27D0417E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6DDEF-FBD1-D148-8A83-A3834623A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44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D3FD7-0990-95BF-9177-0B54370AC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CE7FE-5249-8F94-E432-3B1AD00C61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C9F1CF-1A93-A128-F4EA-B97A79147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578CEF-AA25-2AD1-335B-6FEB0CE4E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3DE1E-5296-AD70-86B1-0D89B5725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91245-F2F2-000B-7F70-280E37A43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2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9314-235C-2B44-4ABF-6C390A078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1F30C-B361-8C3F-2AE1-52FC37FA2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F45D7-86CF-7F2B-EA38-85CEA136D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35B59-C38D-6A65-6562-F6698A189D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E6A872-77BB-8A89-4FAA-A4061106F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020560-BABA-D728-7E6C-B9323E60B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E704D-BC30-1B31-F86C-3E5077F5A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065EBB-C5B3-37B4-E1E5-C7756F43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4452C-29F2-A5B8-94BE-D6A1CAACF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99521-F577-E909-475D-6CEEDA99C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9484CC-F08B-1B85-3982-A2742FCB7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2F1E4-6C9D-CA88-9359-E2015A34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8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D624D5-68B1-C88B-C6D2-552B094F4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F3E2E6-B77B-C841-10A9-949CFDB19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FD3B5-F194-85EC-F6C9-194221EA4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5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88E8-AD10-B8FE-A435-C9CB6A8DB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F0FD0-F4FB-2630-DA31-6DE68AD40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8B68AC-6243-6831-B721-761615A70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5426F-D067-5F5F-4271-2CFFF3866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2B999-CB14-1772-345F-0EB2CADB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7426A-52BA-8A3D-6175-6DFE33642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0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13B1E-1405-E9AE-36C5-87215E6F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327F38-03F7-8388-5483-834C7F301C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E494D6-189D-BA94-9577-7755B420D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953A6A-0334-A37C-5894-828386C0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700B4-A572-B278-F51A-E43E7849C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019AA-32B4-6D2F-D90D-F527070D0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BFD941-F328-D027-8C25-C3DE6FEF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9B7FF-E0A3-253D-4A0F-CCA094687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B9294-ABEE-7F1B-DD54-C6D7A5E7B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373ED-6A80-4C43-97B2-6EC5A36104E2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E166-E1D7-79D8-3FAC-D54DDA610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88867-ACE2-3630-B045-12DDC64DD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C5E3F-C1B5-4057-8B16-52F78361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3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0BBE6-1A4F-C306-A7D4-8081632FB6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233EF-8D92-C8C6-2871-FA49C89132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7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DF7CF-ED77-A60D-FDF6-FB1396F73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8E6F4-1AF5-BC50-3D3C-9C0DE8E28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ESXi</a:t>
            </a:r>
            <a:r>
              <a:rPr lang="en-US" dirty="0"/>
              <a:t> installation</a:t>
            </a:r>
          </a:p>
          <a:p>
            <a:pPr lvl="1"/>
            <a:r>
              <a:rPr lang="en-US" dirty="0"/>
              <a:t>Use ISO </a:t>
            </a:r>
            <a:r>
              <a:rPr lang="en-US" dirty="0" err="1"/>
              <a:t>Vmvisor</a:t>
            </a:r>
            <a:endParaRPr lang="en-US" dirty="0"/>
          </a:p>
          <a:p>
            <a:pPr lvl="1"/>
            <a:r>
              <a:rPr lang="en-US" dirty="0"/>
              <a:t>Two types of virtualization </a:t>
            </a:r>
          </a:p>
          <a:p>
            <a:pPr lvl="2"/>
            <a:r>
              <a:rPr lang="en-US" dirty="0"/>
              <a:t>Workstation</a:t>
            </a:r>
          </a:p>
          <a:p>
            <a:pPr lvl="2"/>
            <a:r>
              <a:rPr lang="en-US" dirty="0"/>
              <a:t>vSphere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96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D3AA0-23F8-D4F8-FC4C-EDC5E2349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F8AAF-71C7-AB3F-0797-B5A831E87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791"/>
            <a:ext cx="10515600" cy="4351338"/>
          </a:xfrm>
        </p:spPr>
        <p:txBody>
          <a:bodyPr/>
          <a:lstStyle/>
          <a:p>
            <a:r>
              <a:rPr lang="en-US" dirty="0"/>
              <a:t>Hosted Virtualization</a:t>
            </a:r>
          </a:p>
          <a:p>
            <a:pPr lvl="1"/>
            <a:r>
              <a:rPr lang="en-US" dirty="0"/>
              <a:t>VMware workstation</a:t>
            </a:r>
          </a:p>
          <a:p>
            <a:pPr lvl="1"/>
            <a:r>
              <a:rPr lang="en-US" dirty="0"/>
              <a:t>Oracle </a:t>
            </a:r>
            <a:r>
              <a:rPr lang="en-US" dirty="0" err="1"/>
              <a:t>virutalbox</a:t>
            </a:r>
            <a:endParaRPr lang="en-US" dirty="0"/>
          </a:p>
          <a:p>
            <a:endParaRPr lang="en-US" dirty="0"/>
          </a:p>
          <a:p>
            <a:r>
              <a:rPr lang="en-US" dirty="0"/>
              <a:t>Server Virtualization</a:t>
            </a:r>
          </a:p>
          <a:p>
            <a:pPr lvl="1"/>
            <a:r>
              <a:rPr lang="en-US" dirty="0"/>
              <a:t>VMware </a:t>
            </a:r>
            <a:r>
              <a:rPr lang="en-US" dirty="0" err="1"/>
              <a:t>ESXi</a:t>
            </a:r>
            <a:endParaRPr lang="en-US" dirty="0"/>
          </a:p>
          <a:p>
            <a:pPr lvl="1"/>
            <a:r>
              <a:rPr lang="en-US" dirty="0"/>
              <a:t>Citrix xen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455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28862-D7EB-8129-F88F-A8EBB54EA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2012R2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D38B8-994D-A633-4F74-05107B554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 GB ram</a:t>
            </a:r>
          </a:p>
          <a:p>
            <a:r>
              <a:rPr lang="en-US" dirty="0"/>
              <a:t>4cpu</a:t>
            </a:r>
          </a:p>
          <a:p>
            <a:r>
              <a:rPr lang="en-US" dirty="0"/>
              <a:t>80 GB </a:t>
            </a:r>
            <a:r>
              <a:rPr lang="en-US" dirty="0" err="1"/>
              <a:t>hd</a:t>
            </a:r>
            <a:endParaRPr lang="en-US" dirty="0"/>
          </a:p>
          <a:p>
            <a:r>
              <a:rPr lang="en-US" dirty="0"/>
              <a:t>Datacenter GUI version</a:t>
            </a:r>
          </a:p>
        </p:txBody>
      </p:sp>
    </p:spTree>
    <p:extLst>
      <p:ext uri="{BB962C8B-B14F-4D97-AF65-F5344CB8AC3E}">
        <p14:creationId xmlns:p14="http://schemas.microsoft.com/office/powerpoint/2010/main" val="154281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1822F-A689-A783-B585-81185BE21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7A83B-70ED-6EDE-6648-D44A1BB8E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Screen which is yellow –grey color : DCUI (Direct console user interface)</a:t>
            </a:r>
          </a:p>
          <a:p>
            <a:r>
              <a:rPr lang="en-US" dirty="0"/>
              <a:t>VMware </a:t>
            </a:r>
            <a:r>
              <a:rPr lang="en-US" dirty="0" err="1"/>
              <a:t>ESXi</a:t>
            </a:r>
            <a:r>
              <a:rPr lang="en-US" dirty="0"/>
              <a:t> kernel name:</a:t>
            </a:r>
          </a:p>
          <a:p>
            <a:pPr lvl="1"/>
            <a:r>
              <a:rPr lang="en-US" dirty="0" err="1"/>
              <a:t>Vmkernel</a:t>
            </a:r>
            <a:endParaRPr lang="en-US" dirty="0"/>
          </a:p>
          <a:p>
            <a:r>
              <a:rPr lang="en-US" dirty="0"/>
              <a:t>Lab:</a:t>
            </a:r>
          </a:p>
          <a:p>
            <a:pPr lvl="1"/>
            <a:r>
              <a:rPr lang="en-US" dirty="0"/>
              <a:t>Create second </a:t>
            </a:r>
            <a:r>
              <a:rPr lang="en-US" dirty="0" err="1"/>
              <a:t>esxi</a:t>
            </a:r>
            <a:r>
              <a:rPr lang="en-US" dirty="0"/>
              <a:t> host : ESXi-2</a:t>
            </a:r>
          </a:p>
          <a:p>
            <a:pPr lvl="1"/>
            <a:r>
              <a:rPr lang="en-US" dirty="0"/>
              <a:t>Configuration</a:t>
            </a:r>
          </a:p>
          <a:p>
            <a:pPr lvl="2"/>
            <a:r>
              <a:rPr lang="en-US" dirty="0"/>
              <a:t>4 GB ram, 2 </a:t>
            </a:r>
            <a:r>
              <a:rPr lang="en-US" dirty="0" err="1"/>
              <a:t>cpu</a:t>
            </a:r>
            <a:r>
              <a:rPr lang="en-US" dirty="0"/>
              <a:t> , 20 GB </a:t>
            </a:r>
            <a:r>
              <a:rPr lang="en-US" dirty="0" err="1"/>
              <a:t>hd</a:t>
            </a:r>
            <a:endParaRPr lang="en-US" dirty="0"/>
          </a:p>
          <a:p>
            <a:pPr lvl="2"/>
            <a:r>
              <a:rPr lang="en-US" dirty="0"/>
              <a:t>Make </a:t>
            </a:r>
            <a:r>
              <a:rPr lang="en-US" dirty="0" err="1"/>
              <a:t>ip</a:t>
            </a:r>
            <a:r>
              <a:rPr lang="en-US" dirty="0"/>
              <a:t> static from ESXi-2</a:t>
            </a:r>
          </a:p>
          <a:p>
            <a:pPr lvl="2"/>
            <a:r>
              <a:rPr lang="en-US" dirty="0"/>
              <a:t>Screenshot DCUI screen</a:t>
            </a:r>
          </a:p>
        </p:txBody>
      </p:sp>
    </p:spTree>
    <p:extLst>
      <p:ext uri="{BB962C8B-B14F-4D97-AF65-F5344CB8AC3E}">
        <p14:creationId xmlns:p14="http://schemas.microsoft.com/office/powerpoint/2010/main" val="440397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Windows 2012R2 </vt:lpstr>
      <vt:lpstr>notes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</dc:creator>
  <cp:lastModifiedBy>john</cp:lastModifiedBy>
  <cp:revision>1</cp:revision>
  <dcterms:created xsi:type="dcterms:W3CDTF">2022-11-28T06:35:30Z</dcterms:created>
  <dcterms:modified xsi:type="dcterms:W3CDTF">2022-11-28T06:35:30Z</dcterms:modified>
</cp:coreProperties>
</file>